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6" r:id="rId9"/>
    <p:sldId id="259" r:id="rId10"/>
    <p:sldId id="267" r:id="rId11"/>
    <p:sldId id="269" r:id="rId12"/>
    <p:sldId id="270" r:id="rId13"/>
    <p:sldId id="268" r:id="rId14"/>
    <p:sldId id="265" r:id="rId15"/>
    <p:sldId id="25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8FF"/>
    <a:srgbClr val="EF4E2F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65" d="100"/>
          <a:sy n="65" d="100"/>
        </p:scale>
        <p:origin x="-389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0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4618672" y="16768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免责声明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604121" y="5950028"/>
            <a:ext cx="10983758" cy="707886"/>
            <a:chOff x="298121" y="5935741"/>
            <a:chExt cx="10983758" cy="707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910129" y="5935741"/>
              <a:ext cx="103717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森零制作组：感谢各位一起完成了这款游戏！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21" y="598368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925353" y="3135414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不以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任何形式进行收费。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制作组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持有游戏内有注明的资源的版权解释权。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4287023" y="5950028"/>
            <a:ext cx="3617951" cy="769441"/>
            <a:chOff x="3981023" y="5935741"/>
            <a:chExt cx="3617951" cy="76944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4593023" y="5935741"/>
              <a:ext cx="3005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23" y="601256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240</Words>
  <Application>Microsoft Office PowerPoint</Application>
  <PresentationFormat>宽屏</PresentationFormat>
  <Paragraphs>55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你是冬日期许</vt:lpstr>
      <vt:lpstr>思源黑体 CN Medium</vt:lpstr>
      <vt:lpstr>Arial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65</cp:revision>
  <dcterms:created xsi:type="dcterms:W3CDTF">2021-01-23T03:21:54Z</dcterms:created>
  <dcterms:modified xsi:type="dcterms:W3CDTF">2021-05-02T02:00:32Z</dcterms:modified>
</cp:coreProperties>
</file>